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9" r:id="rId3"/>
    <p:sldId id="260" r:id="rId4"/>
    <p:sldId id="262" r:id="rId5"/>
    <p:sldId id="263" r:id="rId6"/>
  </p:sldIdLst>
  <p:sldSz cx="6858000" cy="9144000" type="screen4x3"/>
  <p:notesSz cx="6888163" cy="10018713"/>
  <p:embeddedFontLst>
    <p:embeddedFont>
      <p:font typeface="Libre Franklin Medium" panose="020B0604020202020204" charset="0"/>
      <p:regular r:id="rId8"/>
      <p:bold r:id="rId9"/>
      <p:italic r:id="rId10"/>
      <p:boldItalic r:id="rId11"/>
    </p:embeddedFont>
    <p:embeddedFont>
      <p:font typeface="Libre Franklin" panose="00000500000000000000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9CC3315-9C81-4BC8-A0A6-5D2E52873C07}">
  <a:tblStyle styleId="{A9CC3315-9C81-4BC8-A0A6-5D2E52873C07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DE9"/>
          </a:solidFill>
        </a:fill>
      </a:tcStyle>
    </a:wholeTbl>
    <a:band1H>
      <a:tcTxStyle/>
      <a:tcStyle>
        <a:tcBdr/>
        <a:fill>
          <a:solidFill>
            <a:srgbClr val="DEDA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DAD1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FEDE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FEDE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68" autoAdjust="0"/>
  </p:normalViewPr>
  <p:slideViewPr>
    <p:cSldViewPr snapToGrid="0">
      <p:cViewPr>
        <p:scale>
          <a:sx n="80" d="100"/>
          <a:sy n="80" d="100"/>
        </p:scale>
        <p:origin x="-3270" y="-1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84870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9" y="0"/>
            <a:ext cx="2984870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5175" y="750888"/>
            <a:ext cx="28178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516038"/>
            <a:ext cx="2984870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4296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1785" y="-1233"/>
            <a:ext cx="6859785" cy="9145233"/>
          </a:xfrm>
          <a:custGeom>
            <a:avLst/>
            <a:gdLst/>
            <a:ahLst/>
            <a:cxnLst/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 rot="-2460000">
            <a:off x="612835" y="2307204"/>
            <a:ext cx="4236467" cy="160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 rot="-2460000">
            <a:off x="909208" y="3294567"/>
            <a:ext cx="4883348" cy="4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 rot="-2460000">
            <a:off x="150876" y="7827264"/>
            <a:ext cx="1632204" cy="2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 rot="5400000">
            <a:off x="2624667" y="2713568"/>
            <a:ext cx="6237816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 rot="5400000">
            <a:off x="-518583" y="1227668"/>
            <a:ext cx="6237816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 rot="-2460000">
            <a:off x="150876" y="7827264"/>
            <a:ext cx="1632204" cy="2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 rot="-2460000">
            <a:off x="150876" y="7827264"/>
            <a:ext cx="1632204" cy="2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de section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-1785" y="-1233"/>
            <a:ext cx="6859785" cy="9145233"/>
          </a:xfrm>
          <a:custGeom>
            <a:avLst/>
            <a:gdLst/>
            <a:ahLst/>
            <a:cxnLst/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 rot="-2460000">
            <a:off x="614549" y="2302317"/>
            <a:ext cx="4238244" cy="16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 rot="-2460000">
            <a:off x="912114" y="3291072"/>
            <a:ext cx="4882896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 rot="-2460000">
            <a:off x="150876" y="7827264"/>
            <a:ext cx="1632204" cy="2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617220" y="1463040"/>
            <a:ext cx="2400300" cy="494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3525012" y="1463040"/>
            <a:ext cx="2400300" cy="494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 rot="-2460000">
            <a:off x="150876" y="7827264"/>
            <a:ext cx="1632204" cy="2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 rot="-2460000">
            <a:off x="150876" y="7827264"/>
            <a:ext cx="1632204" cy="2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 rot="-2460000">
            <a:off x="150876" y="7827264"/>
            <a:ext cx="1632204" cy="2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 avec légende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9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 rot="-2460000">
            <a:off x="588698" y="2101472"/>
            <a:ext cx="3909060" cy="145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3562165" y="3491883"/>
            <a:ext cx="2855834" cy="443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3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 rot="-2460000">
            <a:off x="973466" y="3004514"/>
            <a:ext cx="4346070" cy="83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 rot="-2460000">
            <a:off x="150876" y="7827264"/>
            <a:ext cx="1632204" cy="2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vec légende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1521619" y="0"/>
            <a:ext cx="5336381" cy="914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182875" bIns="45700" anchor="ctr" anchorCtr="0">
            <a:noAutofit/>
          </a:bodyPr>
          <a:lstStyle>
            <a:lvl1pPr marR="0" lvl="0" algn="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1" y="6731000"/>
            <a:ext cx="2678906" cy="2413000"/>
          </a:xfrm>
          <a:custGeom>
            <a:avLst/>
            <a:gdLst/>
            <a:ahLst/>
            <a:cxnLst/>
            <a:rect l="l" t="t" r="r" b="b"/>
            <a:pathLst>
              <a:path w="3571875" h="1809750" extrusionOk="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 rot="-2460000">
            <a:off x="503398" y="2290001"/>
            <a:ext cx="4114800" cy="115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sz="2800" b="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 rot="-2460000">
            <a:off x="857610" y="2907372"/>
            <a:ext cx="4572409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 rot="-2460000">
            <a:off x="150876" y="7827264"/>
            <a:ext cx="1632204" cy="2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1051007" y="1033718"/>
            <a:ext cx="4773132" cy="564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 rot="-2460000">
            <a:off x="150876" y="7827264"/>
            <a:ext cx="1632204" cy="2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786" y="6734177"/>
            <a:ext cx="2680693" cy="2409824"/>
          </a:xfrm>
          <a:custGeom>
            <a:avLst/>
            <a:gdLst/>
            <a:ahLst/>
            <a:cxnLst/>
            <a:rect l="l" t="t" r="r" b="b"/>
            <a:pathLst>
              <a:path w="3574257" h="1807368" extrusionOk="0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1785" y="6735057"/>
            <a:ext cx="6859785" cy="2408945"/>
          </a:xfrm>
          <a:custGeom>
            <a:avLst/>
            <a:gdLst/>
            <a:ahLst/>
            <a:cxnLst/>
            <a:rect l="l" t="t" r="r" b="b"/>
            <a:pathLst>
              <a:path w="3352800" h="527584" extrusionOk="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-2460000">
            <a:off x="150876" y="7827264"/>
            <a:ext cx="1632204" cy="2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ctrTitle"/>
          </p:nvPr>
        </p:nvSpPr>
        <p:spPr>
          <a:xfrm rot="-3369602">
            <a:off x="612835" y="2307204"/>
            <a:ext cx="4236467" cy="160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</a:pPr>
            <a:r>
              <a:rPr lang="fr-FR" dirty="0"/>
              <a:t>LE PIGEON BLANC</a:t>
            </a:r>
            <a:br>
              <a:rPr lang="fr-FR" dirty="0"/>
            </a:br>
            <a:r>
              <a:rPr lang="fr-FR" dirty="0"/>
              <a:t>- RECEPTION - </a:t>
            </a:r>
            <a:endParaRPr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 rot="-3430558">
            <a:off x="388558" y="3491149"/>
            <a:ext cx="7365535" cy="4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/>
              <a:t>POURQUOI PAYER UNE SALLE DE LOCATION ?</a:t>
            </a: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2638136" y="8100392"/>
            <a:ext cx="3543300" cy="64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 PIGEON BLANC                                 13 RUE DE L EGLISE  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49220 VERN D ANJOU  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02.41.61.41.25   CONTACT@LEPIGEONBLANC.COM</a:t>
            </a:r>
            <a:endParaRPr/>
          </a:p>
        </p:txBody>
      </p:sp>
      <p:sp>
        <p:nvSpPr>
          <p:cNvPr id="101" name="Google Shape;101;p13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980728" y="7668344"/>
            <a:ext cx="86409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sz="40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04" y="21704"/>
            <a:ext cx="728216" cy="72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16"/>
          <p:cNvGraphicFramePr/>
          <p:nvPr/>
        </p:nvGraphicFramePr>
        <p:xfrm>
          <a:off x="305272" y="925800"/>
          <a:ext cx="6552725" cy="7565560"/>
        </p:xfrm>
        <a:graphic>
          <a:graphicData uri="http://schemas.openxmlformats.org/drawingml/2006/table">
            <a:tbl>
              <a:tblPr firstRow="1" bandRow="1">
                <a:noFill/>
                <a:tableStyleId>{A9CC3315-9C81-4BC8-A0A6-5D2E52873C07}</a:tableStyleId>
              </a:tblPr>
              <a:tblGrid>
                <a:gridCol w="5716025"/>
                <a:gridCol w="836700"/>
              </a:tblGrid>
              <a:tr h="305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u="sng" strike="noStrike" cap="none"/>
                        <a:t>ENTRÉE ou possibilitée de mise en bouche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Brandade de poisson crousti moelleuse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Roulé de Sarrazin au jambon et Entrammes</a:t>
                      </a:r>
                      <a:endParaRPr sz="1800" b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fr-FR" sz="1800" b="0"/>
                        <a:t>Saumon fumé au fumoir maison, baies roses et toasts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fr-FR" sz="1800" b="0"/>
                        <a:t>Salade de saison du chef</a:t>
                      </a:r>
                      <a:endParaRPr sz="1800" b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St Jacques snackées sauce crustacé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fr-FR" sz="1800" b="0"/>
                        <a:t>Aumonière de volailles et son lit de salade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Foie gras  de canard en terrine &amp; verre de layon    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Assiette de pièces cocktail 7 canapés </a:t>
                      </a:r>
                      <a:endParaRPr sz="1800" b="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3.90€</a:t>
                      </a:r>
                      <a:endParaRPr sz="1800" b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11 €</a:t>
                      </a:r>
                      <a:endParaRPr sz="1800" b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11 €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12 €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12 €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12 €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12 €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13 €</a:t>
                      </a:r>
                      <a:endParaRPr sz="1800" b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10 €</a:t>
                      </a:r>
                      <a:endParaRPr sz="1800" b="0"/>
                    </a:p>
                  </a:txBody>
                  <a:tcPr marL="91450" marR="91450" marT="45725" marB="45725"/>
                </a:tc>
              </a:tr>
              <a:tr h="221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u="sng"/>
                        <a:t>POISSON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Sandre au Beurre Blanc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Cabillaud fondant avec sauce citron vert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Merlu à la plancha avec sauce beurre d’agrume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Lieu jaune beurre d agrume</a:t>
                      </a: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Garniture: gratin de pomme de terre et poêlée de champignon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13 €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13 €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14 €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15 €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197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u="sng"/>
                        <a:t>VIANDE</a:t>
                      </a:r>
                      <a:r>
                        <a:rPr lang="fr-FR" sz="1800"/>
                        <a:t>                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Suprême de Volaille sauce suprême  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Magret de canard doré, infusion Miel &amp; Gingembre  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Filet mignon de Porc au Pain d épice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Brochette de trilogie de viande</a:t>
                      </a: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Quasi de Veau rôti entier, sauce sauge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Filet de bœuf saisi plancha (150g)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Tournedos </a:t>
                      </a:r>
                      <a:r>
                        <a:rPr lang="fr-FR" sz="1600"/>
                        <a:t>façon </a:t>
                      </a:r>
                      <a:r>
                        <a:rPr lang="fr-FR" sz="1800"/>
                        <a:t>Rossini, </a:t>
                      </a:r>
                      <a:r>
                        <a:rPr lang="fr-FR" sz="1600"/>
                        <a:t>réduction Porto  </a:t>
                      </a:r>
                      <a:r>
                        <a:rPr lang="fr-FR" sz="1800"/>
                        <a:t>Truffe   </a:t>
                      </a:r>
                      <a:endParaRPr sz="1800"/>
                    </a:p>
                  </a:txBody>
                  <a:tcPr marL="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12 €</a:t>
                      </a: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12 €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12 €</a:t>
                      </a: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15 €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13,5 €</a:t>
                      </a: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15 €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19 €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36" name="Google Shape;136;p16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 PIGEON BLANC                                 13 RUE DE L EGLISE 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 49220 VERN D ANJOU 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 02.41.61.41.25   CONTACT@LEPIGEONBLANC.COM</a:t>
            </a:r>
            <a:endParaRPr/>
          </a:p>
        </p:txBody>
      </p:sp>
      <p:sp>
        <p:nvSpPr>
          <p:cNvPr id="137" name="Google Shape;137;p16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980728" y="7668344"/>
            <a:ext cx="86409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sz="40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188640" y="179512"/>
            <a:ext cx="5640705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fr-FR"/>
              <a:t>COMPOSEZ VOTRE MENU</a:t>
            </a:r>
            <a:endParaRPr/>
          </a:p>
        </p:txBody>
      </p:sp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04" y="21704"/>
            <a:ext cx="728216" cy="72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endParaRPr/>
          </a:p>
        </p:txBody>
      </p:sp>
      <p:graphicFrame>
        <p:nvGraphicFramePr>
          <p:cNvPr id="146" name="Google Shape;146;p17"/>
          <p:cNvGraphicFramePr/>
          <p:nvPr/>
        </p:nvGraphicFramePr>
        <p:xfrm>
          <a:off x="151940" y="1115616"/>
          <a:ext cx="6552725" cy="6811785"/>
        </p:xfrm>
        <a:graphic>
          <a:graphicData uri="http://schemas.openxmlformats.org/drawingml/2006/table">
            <a:tbl>
              <a:tblPr firstRow="1" bandRow="1">
                <a:noFill/>
                <a:tableStyleId>{A9CC3315-9C81-4BC8-A0A6-5D2E52873C07}</a:tableStyleId>
              </a:tblPr>
              <a:tblGrid>
                <a:gridCol w="5914250"/>
                <a:gridCol w="638475"/>
              </a:tblGrid>
              <a:tr h="239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u="sng"/>
                        <a:t>FROMAGES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Duo de Vaches dans le pré ( camembert &amp; St Nectaire)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croustillant de camembert gelée de layon, petite mâche nantaise et sa baguette de céréales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2 €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  </a:t>
                      </a:r>
                      <a:endParaRPr sz="1800" b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/>
                        <a:t>2.5€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407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u="sng"/>
                        <a:t>DESSERTS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Crazy choc </a:t>
                      </a:r>
                      <a:r>
                        <a:rPr lang="fr-FR" sz="1200"/>
                        <a:t>craquant chocolat de la maison Barry et Clémentin</a:t>
                      </a: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Pistache|framboise J</a:t>
                      </a:r>
                      <a:r>
                        <a:rPr lang="fr-FR" sz="1200"/>
                        <a:t>oconde crémeux pistache, bavaroise framboises 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Pomocaramel </a:t>
                      </a:r>
                      <a:r>
                        <a:rPr lang="fr-FR" sz="1200"/>
                        <a:t>pommes caramélisées, crème caramel, Vanille</a:t>
                      </a: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Breizh poire </a:t>
                      </a:r>
                      <a:r>
                        <a:rPr lang="fr-FR"/>
                        <a:t>poire confite palet breton caramel mousse poire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Omelette Norvégienne </a:t>
                      </a:r>
                      <a:r>
                        <a:rPr lang="fr-FR" sz="1200"/>
                        <a:t>glace rhum raisin, meringue, flambée à table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Rubis </a:t>
                      </a:r>
                      <a:r>
                        <a:rPr lang="fr-FR"/>
                        <a:t>chocolat blanc, marmelade framboise, croustillant de chocolat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Parfait glacé Cointreau avec salade de fruits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fr-FR" sz="1800"/>
                        <a:t>Millefeuille à la Vanille ou fraise Bourbon de Madagascar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Assiette dégustation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/>
                        <a:t>5 desserts: macaron, choux, entremet, crème brulée, glace</a:t>
                      </a:r>
                      <a:endParaRPr sz="12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Pièces montée</a:t>
                      </a: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Buffet de dessert </a:t>
                      </a:r>
                      <a:r>
                        <a:rPr lang="fr-FR" sz="1200"/>
                        <a:t>  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6 €</a:t>
                      </a: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8 €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9 €</a:t>
                      </a: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9 €</a:t>
                      </a:r>
                      <a:endParaRPr sz="18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8 €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47" name="Google Shape;147;p17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 PIGEON BLANC                                 13 RUE DE L EGLISE 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 49220 VERN D ANJOU 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 02.41.61.41.25   CONTACT@LEPIGEONBLANC.COM</a:t>
            </a:r>
            <a:endParaRPr/>
          </a:p>
        </p:txBody>
      </p:sp>
      <p:sp>
        <p:nvSpPr>
          <p:cNvPr id="148" name="Google Shape;148;p17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980728" y="7668344"/>
            <a:ext cx="86409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sz="40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0" name="Google Shape;1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04" y="21704"/>
            <a:ext cx="656208" cy="65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04" y="21704"/>
            <a:ext cx="728216" cy="72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fr-FR"/>
              <a:t>CE QUE COMPREND NOS TARIFS</a:t>
            </a: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636046" y="1537361"/>
            <a:ext cx="5640705" cy="6130983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dirty="0"/>
              <a:t>SALLE + MENU + SERVICE + TEMPS DE PREPARATION + NETTOYAGE + VIN A TABLE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b="0" dirty="0"/>
              <a:t>Dans vos menus: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b="0" u="sng" dirty="0"/>
              <a:t>Vin blanc</a:t>
            </a:r>
            <a:r>
              <a:rPr lang="fr-FR" b="0" dirty="0"/>
              <a:t>: Chardonnay, domaine de l Epinay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b="0" u="sng" dirty="0"/>
              <a:t>Vin rouge</a:t>
            </a:r>
            <a:r>
              <a:rPr lang="fr-FR" b="0" dirty="0"/>
              <a:t>: Anjou Rouge, domaine des Hautes Ouches</a:t>
            </a:r>
            <a:endParaRPr b="0" dirty="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b="0" u="sng" dirty="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b="0" dirty="0"/>
              <a:t>* Apéritif : 1,50 euros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charset="0"/>
              <a:buChar char="•"/>
            </a:pPr>
            <a:r>
              <a:rPr lang="fr-FR" b="0" dirty="0" smtClean="0"/>
              <a:t>Café</a:t>
            </a:r>
            <a:r>
              <a:rPr lang="fr-FR" b="0" dirty="0"/>
              <a:t>: 1,50 </a:t>
            </a:r>
            <a:r>
              <a:rPr lang="fr-FR" b="0" dirty="0" smtClean="0"/>
              <a:t>euros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charset="0"/>
              <a:buChar char="•"/>
            </a:pPr>
            <a:r>
              <a:rPr lang="fr-FR" b="0" u="sng" dirty="0" smtClean="0"/>
              <a:t>Menu enfants 12€:</a:t>
            </a: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r-FR" b="0" dirty="0"/>
              <a:t> </a:t>
            </a:r>
            <a:r>
              <a:rPr lang="fr-FR" b="0" dirty="0" smtClean="0"/>
              <a:t>       assiette d’entrée</a:t>
            </a: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r-FR" b="0" dirty="0"/>
              <a:t> </a:t>
            </a:r>
            <a:r>
              <a:rPr lang="fr-FR" b="0" dirty="0" smtClean="0"/>
              <a:t>       nuggets frites</a:t>
            </a:r>
          </a:p>
          <a:p>
            <a:pPr marL="342900" lvl="0" indent="-3429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fr-FR" dirty="0" smtClean="0">
                <a:solidFill>
                  <a:srgbClr val="FF0000"/>
                </a:solidFill>
              </a:rPr>
              <a:t>         </a:t>
            </a:r>
            <a:r>
              <a:rPr lang="fr-FR" b="0" dirty="0" smtClean="0">
                <a:solidFill>
                  <a:schemeClr val="tx1"/>
                </a:solidFill>
              </a:rPr>
              <a:t>glace</a:t>
            </a:r>
            <a:endParaRPr lang="fr-FR" dirty="0" smtClean="0">
              <a:solidFill>
                <a:srgbClr val="FF0000"/>
              </a:solidFill>
            </a:endParaRPr>
          </a:p>
          <a:p>
            <a:pPr marL="342900" lvl="0" indent="-3429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fr-FR" dirty="0" smtClean="0">
                <a:solidFill>
                  <a:srgbClr val="FF0000"/>
                </a:solidFill>
              </a:rPr>
              <a:t>Notre </a:t>
            </a:r>
            <a:r>
              <a:rPr lang="fr-FR" dirty="0">
                <a:solidFill>
                  <a:srgbClr val="FF0000"/>
                </a:solidFill>
              </a:rPr>
              <a:t>conseil</a:t>
            </a:r>
            <a:endParaRPr dirty="0"/>
          </a:p>
          <a:p>
            <a:pPr marL="342900" lvl="0" indent="-3429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b="0" dirty="0"/>
              <a:t> 3 pièces salées    4,50 €</a:t>
            </a:r>
            <a:endParaRPr dirty="0"/>
          </a:p>
          <a:p>
            <a:pPr marL="342900" lvl="0" indent="-3429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b="0" dirty="0"/>
              <a:t>6 bouchées apéritives: 9 €</a:t>
            </a:r>
            <a:endParaRPr dirty="0"/>
          </a:p>
        </p:txBody>
      </p:sp>
      <p:sp>
        <p:nvSpPr>
          <p:cNvPr id="172" name="Google Shape;172;p19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 PIGEON BLANC                                 13 RUE DE L EGLISE   49220 VERN D ANJOU   02.41.61.41.25   CONTACT@LEPIGEONBLANC.COM</a:t>
            </a:r>
            <a:endParaRPr/>
          </a:p>
        </p:txBody>
      </p:sp>
      <p:sp>
        <p:nvSpPr>
          <p:cNvPr id="173" name="Google Shape;173;p19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980728" y="7668344"/>
            <a:ext cx="86409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sz="40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5" name="Google Shape;175;p19" descr="Afficher l'image d'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154" y="3970758"/>
            <a:ext cx="1680187" cy="126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 descr="Afficher l'image d'ori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91292">
            <a:off x="3540006" y="4045456"/>
            <a:ext cx="1206927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/>
          <p:nvPr/>
        </p:nvSpPr>
        <p:spPr>
          <a:xfrm>
            <a:off x="692696" y="2771800"/>
            <a:ext cx="4968552" cy="720080"/>
          </a:xfrm>
          <a:prstGeom prst="rect">
            <a:avLst/>
          </a:prstGeom>
          <a:noFill/>
          <a:ln w="25400" cap="flat" cmpd="sng">
            <a:solidFill>
              <a:srgbClr val="736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8" name="Google Shape;1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504" y="21704"/>
            <a:ext cx="728216" cy="72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fr-FR" dirty="0"/>
              <a:t>CONDITIONS GÉNÉRALES DE VENTE</a:t>
            </a:r>
            <a:endParaRPr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dirty="0">
                <a:latin typeface="Arial Narrow"/>
                <a:ea typeface="Arial Narrow"/>
                <a:cs typeface="Arial Narrow"/>
                <a:sym typeface="Arial Narrow"/>
              </a:rPr>
              <a:t>Acompte</a:t>
            </a:r>
            <a:r>
              <a:rPr lang="fr-FR" b="0" dirty="0">
                <a:latin typeface="Arial Narrow"/>
                <a:ea typeface="Arial Narrow"/>
                <a:cs typeface="Arial Narrow"/>
                <a:sym typeface="Arial Narrow"/>
              </a:rPr>
              <a:t>: une somme forfaitaire  de 100 euros vous ai demandé  lors de votre réservation</a:t>
            </a:r>
            <a:r>
              <a:rPr lang="fr-FR" b="0" dirty="0" smtClean="0"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342900" lvl="0" indent="-342900">
              <a:buSzPts val="1600"/>
            </a:pPr>
            <a:r>
              <a:rPr lang="fr-FR" b="0" dirty="0"/>
              <a:t>Pour toutes prestations après un repas du midi nous vous proposons une formule buffet avec plusieurs choix,</a:t>
            </a:r>
          </a:p>
          <a:p>
            <a:pPr marL="342900" lvl="0" indent="-342900">
              <a:buSzPts val="1600"/>
            </a:pPr>
            <a:r>
              <a:rPr lang="fr-FR" b="0" dirty="0"/>
              <a:t>Nous consulter si vous le désirer.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indent="-342900">
              <a:buSzPts val="1600"/>
            </a:pPr>
            <a:r>
              <a:rPr lang="fr-FR" b="0" i="1" dirty="0"/>
              <a:t>Ces tarifs sont proposés pour un repas classique, si vous désirez rester après le repas ou pour une soirée dansante des frais supplémentaires seront applicables.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b="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b="0" dirty="0"/>
          </a:p>
        </p:txBody>
      </p:sp>
      <p:sp>
        <p:nvSpPr>
          <p:cNvPr id="185" name="Google Shape;185;p20"/>
          <p:cNvSpPr txBox="1">
            <a:spLocks noGrp="1"/>
          </p:cNvSpPr>
          <p:nvPr>
            <p:ph type="ftr" idx="11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 PIGEON BLANC                                 13 RUE DE L EGLISE   49220 VERN D ANJOU   02.41.61.41.25   CONTACT@LEPIGEONBLANC.COM</a:t>
            </a:r>
            <a:endParaRPr/>
          </a:p>
        </p:txBody>
      </p:sp>
      <p:sp>
        <p:nvSpPr>
          <p:cNvPr id="186" name="Google Shape;186;p20"/>
          <p:cNvSpPr>
            <a:spLocks noGrp="1"/>
          </p:cNvSpPr>
          <p:nvPr>
            <p:ph type="sldNum" idx="12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980728" y="7668344"/>
            <a:ext cx="86409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sz="40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04" y="21704"/>
            <a:ext cx="728216" cy="72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gles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584</Words>
  <Application>Microsoft Office PowerPoint</Application>
  <PresentationFormat>Affichage à l'écran (4:3)</PresentationFormat>
  <Paragraphs>135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Noto Sans Symbols</vt:lpstr>
      <vt:lpstr>Franklin Gothic Book</vt:lpstr>
      <vt:lpstr>Libre Franklin Medium</vt:lpstr>
      <vt:lpstr>Libre Franklin</vt:lpstr>
      <vt:lpstr>Calibri</vt:lpstr>
      <vt:lpstr>Arial Narrow</vt:lpstr>
      <vt:lpstr>Angles</vt:lpstr>
      <vt:lpstr>LE PIGEON BLANC - RECEPTION - </vt:lpstr>
      <vt:lpstr>COMPOSEZ VOTRE MENU</vt:lpstr>
      <vt:lpstr>Présentation PowerPoint</vt:lpstr>
      <vt:lpstr>CE QUE COMPREND NOS TARIFS</vt:lpstr>
      <vt:lpstr>CONDITIONS GÉNÉRALES DE VENTE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PIGEON BLANC - RECEPTION - </dc:title>
  <cp:lastModifiedBy>SV Belouin</cp:lastModifiedBy>
  <cp:revision>4</cp:revision>
  <cp:lastPrinted>2020-01-27T15:47:45Z</cp:lastPrinted>
  <dcterms:modified xsi:type="dcterms:W3CDTF">2021-05-17T16:02:11Z</dcterms:modified>
</cp:coreProperties>
</file>